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877138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Flexing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unloaded and holstered. PCC unloaded, held with both hands, shouldered, safety on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C24B37E-B3B8-4BDD-8D90-5C1E499F88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56264"/>
            <a:ext cx="7025351" cy="432687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Flexing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Flexing is a 28 round, 140 point, Comstock field course. There are fourteen USPSA targets. The best two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standing with both feet on X’s, wrists below belt. Handgun is unloaded and holstered.</a:t>
            </a:r>
          </a:p>
          <a:p>
            <a:endParaRPr lang="en-US" dirty="0"/>
          </a:p>
          <a:p>
            <a:r>
              <a:rPr lang="en-US" dirty="0"/>
              <a:t>PCC start position is standing with both feet on X’s. Unloaded carbine is held with both hands, shouldered,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169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210</cp:revision>
  <cp:lastPrinted>2016-01-15T21:54:08Z</cp:lastPrinted>
  <dcterms:created xsi:type="dcterms:W3CDTF">2002-08-21T12:11:08Z</dcterms:created>
  <dcterms:modified xsi:type="dcterms:W3CDTF">2020-02-20T18:55:03Z</dcterms:modified>
  <cp:category>Shooting</cp:category>
</cp:coreProperties>
</file>

<file path=docProps/thumbnail.jpeg>
</file>